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2" r:id="rId8"/>
    <p:sldId id="261" r:id="rId9"/>
    <p:sldId id="263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5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7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30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184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05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833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01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310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21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842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97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939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07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8E48E-9DAE-47A6-8537-241BE6C09099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28BBBA-C3E3-4F42-9763-C45327ACE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58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94787" y="4202044"/>
            <a:ext cx="9144000" cy="522351"/>
          </a:xfrm>
        </p:spPr>
        <p:txBody>
          <a:bodyPr>
            <a:normAutofit/>
          </a:bodyPr>
          <a:lstStyle/>
          <a:p>
            <a:r>
              <a:rPr lang="en-ID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(KOMBINASI DICODING </a:t>
            </a:r>
            <a:r>
              <a:rPr lang="en-ID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dan</a:t>
            </a:r>
            <a:r>
              <a:rPr lang="en-ID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MAGALARVA)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lh3.googleusercontent.com/6UxHTIs2-Bp62uH5SCXaXhJDHnzpiQfHVRpN5MGRmF8CTZ3CMqcy1e_A95F7SD9GKLlZLg5K-PXuGkeeJJBVGOA7jgGcvK3MYNczTOVth2HEFpamH8uWp3RLBc7_w_rQbH8FC5jgcSu4V1ZyoJyqQ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2971" y="1462999"/>
            <a:ext cx="3107633" cy="2066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1649892" y="3502993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D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CODING COMPOST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29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816083"/>
            <a:ext cx="12192000" cy="7752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3797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2585" y="494762"/>
            <a:ext cx="9114310" cy="621083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1"/>
            <a:ext cx="12192000" cy="7752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GOALS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61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2816083"/>
            <a:ext cx="12192000" cy="7752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ALUR </a:t>
            </a:r>
            <a:r>
              <a:rPr lang="en-ID" sz="28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&amp; SKENARIO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47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2489"/>
            <a:ext cx="12192000" cy="685998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1"/>
            <a:ext cx="12192000" cy="7752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Landing Page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24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2" y="698151"/>
            <a:ext cx="12192000" cy="577553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"/>
            <a:ext cx="12192000" cy="7752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Login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4003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931" y="775253"/>
            <a:ext cx="11423370" cy="746062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"/>
            <a:ext cx="12192000" cy="7752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Melihat</a:t>
            </a:r>
            <a:r>
              <a:rPr lang="en-ID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List </a:t>
            </a:r>
            <a:r>
              <a:rPr lang="en-ID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Harga</a:t>
            </a:r>
            <a:r>
              <a:rPr lang="en-ID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Sampah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17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060" y="650278"/>
            <a:ext cx="11587442" cy="710753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"/>
            <a:ext cx="12192000" cy="7752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Menjual</a:t>
            </a:r>
            <a:r>
              <a:rPr lang="en-ID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Sampah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187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036" y="775253"/>
            <a:ext cx="11377646" cy="73386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"/>
            <a:ext cx="12192000" cy="7752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Melihat</a:t>
            </a:r>
            <a:r>
              <a:rPr lang="en-ID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List Yang Akan </a:t>
            </a:r>
            <a:r>
              <a:rPr lang="en-ID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bisa</a:t>
            </a:r>
            <a:r>
              <a:rPr lang="en-ID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didapatkan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597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9233"/>
            <a:ext cx="12137065" cy="713186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"/>
            <a:ext cx="12192000" cy="7752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Pembeliaan</a:t>
            </a:r>
            <a:r>
              <a:rPr lang="en-ID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Barang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721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29</Words>
  <Application>Microsoft Office PowerPoint</Application>
  <PresentationFormat>Widescreen</PresentationFormat>
  <Paragraphs>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5</cp:revision>
  <dcterms:created xsi:type="dcterms:W3CDTF">2022-06-25T19:44:07Z</dcterms:created>
  <dcterms:modified xsi:type="dcterms:W3CDTF">2022-06-25T20:24:08Z</dcterms:modified>
</cp:coreProperties>
</file>

<file path=docProps/thumbnail.jpeg>
</file>